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3189A-AFF8-41FD-8E24-BA908DF475A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828D8B1-4BF5-43E1-A294-690EE0978C52}">
      <dgm:prSet phldrT="[Text]"/>
      <dgm:spPr/>
      <dgm:t>
        <a:bodyPr/>
        <a:lstStyle/>
        <a:p>
          <a:r>
            <a:rPr lang="de-DE" dirty="0"/>
            <a:t>Word</a:t>
          </a:r>
          <a:endParaRPr lang="de-AT" dirty="0"/>
        </a:p>
      </dgm:t>
    </dgm:pt>
    <dgm:pt modelId="{3BD8B9C9-61A0-4B51-B0D6-7392989B3E25}" type="parTrans" cxnId="{E0B0F311-E7DF-469C-AD44-42D0E27BB6A4}">
      <dgm:prSet/>
      <dgm:spPr/>
      <dgm:t>
        <a:bodyPr/>
        <a:lstStyle/>
        <a:p>
          <a:endParaRPr lang="de-AT"/>
        </a:p>
      </dgm:t>
    </dgm:pt>
    <dgm:pt modelId="{49EA0D50-9492-43ED-8C9C-8439AD75445A}" type="sibTrans" cxnId="{E0B0F311-E7DF-469C-AD44-42D0E27BB6A4}">
      <dgm:prSet/>
      <dgm:spPr/>
      <dgm:t>
        <a:bodyPr/>
        <a:lstStyle/>
        <a:p>
          <a:endParaRPr lang="de-AT"/>
        </a:p>
      </dgm:t>
    </dgm:pt>
    <dgm:pt modelId="{9ACEBCA8-AC68-4A47-82E0-6E24DAA10EA3}">
      <dgm:prSet phldrT="[Text]"/>
      <dgm:spPr/>
      <dgm:t>
        <a:bodyPr/>
        <a:lstStyle/>
        <a:p>
          <a:r>
            <a:rPr lang="de-DE" dirty="0"/>
            <a:t>Excel</a:t>
          </a:r>
          <a:endParaRPr lang="de-AT" dirty="0"/>
        </a:p>
      </dgm:t>
    </dgm:pt>
    <dgm:pt modelId="{EB9A57A5-5CE5-41A0-A51D-02D8C76F9A17}" type="parTrans" cxnId="{5F197544-74C8-4C30-AD4B-41CE3A0F4768}">
      <dgm:prSet/>
      <dgm:spPr/>
      <dgm:t>
        <a:bodyPr/>
        <a:lstStyle/>
        <a:p>
          <a:endParaRPr lang="de-AT"/>
        </a:p>
      </dgm:t>
    </dgm:pt>
    <dgm:pt modelId="{DEC1AF43-8A32-4020-AE84-CCD2C5C53D05}" type="sibTrans" cxnId="{5F197544-74C8-4C30-AD4B-41CE3A0F4768}">
      <dgm:prSet/>
      <dgm:spPr/>
      <dgm:t>
        <a:bodyPr/>
        <a:lstStyle/>
        <a:p>
          <a:endParaRPr lang="de-AT"/>
        </a:p>
      </dgm:t>
    </dgm:pt>
    <dgm:pt modelId="{D9411350-649E-41C0-A732-A03448FC01B2}">
      <dgm:prSet phldrT="[Text]"/>
      <dgm:spPr/>
      <dgm:t>
        <a:bodyPr/>
        <a:lstStyle/>
        <a:p>
          <a:r>
            <a:rPr lang="de-DE" dirty="0"/>
            <a:t>PowerPoint</a:t>
          </a:r>
          <a:endParaRPr lang="de-AT" dirty="0"/>
        </a:p>
      </dgm:t>
    </dgm:pt>
    <dgm:pt modelId="{FE73A192-CA76-45C5-B4F6-65222E848F12}" type="parTrans" cxnId="{9457A0D0-2BE5-4473-BEBC-C7D5760EAD88}">
      <dgm:prSet/>
      <dgm:spPr/>
      <dgm:t>
        <a:bodyPr/>
        <a:lstStyle/>
        <a:p>
          <a:endParaRPr lang="de-AT"/>
        </a:p>
      </dgm:t>
    </dgm:pt>
    <dgm:pt modelId="{F4D1FEC1-DC07-4C5A-BF86-B4789CFAB7EB}" type="sibTrans" cxnId="{9457A0D0-2BE5-4473-BEBC-C7D5760EAD88}">
      <dgm:prSet/>
      <dgm:spPr/>
      <dgm:t>
        <a:bodyPr/>
        <a:lstStyle/>
        <a:p>
          <a:endParaRPr lang="de-AT"/>
        </a:p>
      </dgm:t>
    </dgm:pt>
    <dgm:pt modelId="{ECB1EBFC-8441-408E-BA01-FE9AB87DE515}">
      <dgm:prSet phldrT="[Text]"/>
      <dgm:spPr/>
      <dgm:t>
        <a:bodyPr/>
        <a:lstStyle/>
        <a:p>
          <a:r>
            <a:rPr lang="de-DE" dirty="0"/>
            <a:t>Outlook</a:t>
          </a:r>
          <a:endParaRPr lang="de-AT" dirty="0"/>
        </a:p>
      </dgm:t>
    </dgm:pt>
    <dgm:pt modelId="{F37B4073-A4F0-4BF8-9812-5B4DADBAB347}" type="parTrans" cxnId="{0288914B-6F74-460E-BF46-ACF52B27123B}">
      <dgm:prSet/>
      <dgm:spPr/>
      <dgm:t>
        <a:bodyPr/>
        <a:lstStyle/>
        <a:p>
          <a:endParaRPr lang="de-AT"/>
        </a:p>
      </dgm:t>
    </dgm:pt>
    <dgm:pt modelId="{40E85E9D-7F80-40BF-9AA5-4A3FFFE90885}" type="sibTrans" cxnId="{0288914B-6F74-460E-BF46-ACF52B27123B}">
      <dgm:prSet/>
      <dgm:spPr/>
      <dgm:t>
        <a:bodyPr/>
        <a:lstStyle/>
        <a:p>
          <a:endParaRPr lang="de-AT"/>
        </a:p>
      </dgm:t>
    </dgm:pt>
    <dgm:pt modelId="{24FF4595-138A-4E3D-B1BE-BAF31441DC34}" type="pres">
      <dgm:prSet presAssocID="{2963189A-AFF8-41FD-8E24-BA908DF475AC}" presName="Name0" presStyleCnt="0">
        <dgm:presLayoutVars>
          <dgm:dir/>
          <dgm:resizeHandles val="exact"/>
        </dgm:presLayoutVars>
      </dgm:prSet>
      <dgm:spPr/>
    </dgm:pt>
    <dgm:pt modelId="{B14B0B99-A6E7-4C83-B07E-268B87D7BEFE}" type="pres">
      <dgm:prSet presAssocID="{2828D8B1-4BF5-43E1-A294-690EE0978C52}" presName="compNode" presStyleCnt="0"/>
      <dgm:spPr/>
    </dgm:pt>
    <dgm:pt modelId="{5DD8DC2F-8D7D-4A63-8069-CF841E11C046}" type="pres">
      <dgm:prSet presAssocID="{2828D8B1-4BF5-43E1-A294-690EE0978C52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A726C4FF-E38C-4ED2-BEF0-AF73DCD15FC8}" type="pres">
      <dgm:prSet presAssocID="{2828D8B1-4BF5-43E1-A294-690EE0978C52}" presName="textRect" presStyleLbl="revTx" presStyleIdx="0" presStyleCnt="4">
        <dgm:presLayoutVars>
          <dgm:bulletEnabled val="1"/>
        </dgm:presLayoutVars>
      </dgm:prSet>
      <dgm:spPr/>
    </dgm:pt>
    <dgm:pt modelId="{EA8BC343-DB46-4EFF-9D63-A257380BE981}" type="pres">
      <dgm:prSet presAssocID="{49EA0D50-9492-43ED-8C9C-8439AD75445A}" presName="sibTrans" presStyleLbl="sibTrans2D1" presStyleIdx="0" presStyleCnt="0"/>
      <dgm:spPr/>
    </dgm:pt>
    <dgm:pt modelId="{B6537573-F242-4148-AB0C-E2F2CDD0C7FF}" type="pres">
      <dgm:prSet presAssocID="{9ACEBCA8-AC68-4A47-82E0-6E24DAA10EA3}" presName="compNode" presStyleCnt="0"/>
      <dgm:spPr/>
    </dgm:pt>
    <dgm:pt modelId="{1A47FD42-C842-49A9-B039-0430C91F4A46}" type="pres">
      <dgm:prSet presAssocID="{9ACEBCA8-AC68-4A47-82E0-6E24DAA10EA3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81E2109A-ACFD-419A-84F8-42439D234748}" type="pres">
      <dgm:prSet presAssocID="{9ACEBCA8-AC68-4A47-82E0-6E24DAA10EA3}" presName="textRect" presStyleLbl="revTx" presStyleIdx="1" presStyleCnt="4">
        <dgm:presLayoutVars>
          <dgm:bulletEnabled val="1"/>
        </dgm:presLayoutVars>
      </dgm:prSet>
      <dgm:spPr/>
    </dgm:pt>
    <dgm:pt modelId="{E73778FD-9ED8-4A9C-8242-FAFC698E10F2}" type="pres">
      <dgm:prSet presAssocID="{DEC1AF43-8A32-4020-AE84-CCD2C5C53D05}" presName="sibTrans" presStyleLbl="sibTrans2D1" presStyleIdx="0" presStyleCnt="0"/>
      <dgm:spPr/>
    </dgm:pt>
    <dgm:pt modelId="{063DC7F1-8798-40FA-9D18-B085D181C4CA}" type="pres">
      <dgm:prSet presAssocID="{D9411350-649E-41C0-A732-A03448FC01B2}" presName="compNode" presStyleCnt="0"/>
      <dgm:spPr/>
    </dgm:pt>
    <dgm:pt modelId="{BD649ABA-830C-4396-8EC6-1C5876EB365F}" type="pres">
      <dgm:prSet presAssocID="{D9411350-649E-41C0-A732-A03448FC01B2}" presName="pict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09C54F20-8C5B-4B88-AC4F-52044FB16D9C}" type="pres">
      <dgm:prSet presAssocID="{D9411350-649E-41C0-A732-A03448FC01B2}" presName="textRect" presStyleLbl="revTx" presStyleIdx="2" presStyleCnt="4">
        <dgm:presLayoutVars>
          <dgm:bulletEnabled val="1"/>
        </dgm:presLayoutVars>
      </dgm:prSet>
      <dgm:spPr/>
    </dgm:pt>
    <dgm:pt modelId="{A117717F-20B0-4F75-96A3-E4414E34C04F}" type="pres">
      <dgm:prSet presAssocID="{F4D1FEC1-DC07-4C5A-BF86-B4789CFAB7EB}" presName="sibTrans" presStyleLbl="sibTrans2D1" presStyleIdx="0" presStyleCnt="0"/>
      <dgm:spPr/>
    </dgm:pt>
    <dgm:pt modelId="{63D4448A-37DE-41FF-86A1-1227430E8226}" type="pres">
      <dgm:prSet presAssocID="{ECB1EBFC-8441-408E-BA01-FE9AB87DE515}" presName="compNode" presStyleCnt="0"/>
      <dgm:spPr/>
    </dgm:pt>
    <dgm:pt modelId="{A98FBE5A-9C3A-49D5-9AF2-DD4A1A2305ED}" type="pres">
      <dgm:prSet presAssocID="{ECB1EBFC-8441-408E-BA01-FE9AB87DE515}" presName="pictRect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35D0B983-1B5D-4C88-8C71-38BDAB008013}" type="pres">
      <dgm:prSet presAssocID="{ECB1EBFC-8441-408E-BA01-FE9AB87DE515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E0B0F311-E7DF-469C-AD44-42D0E27BB6A4}" srcId="{2963189A-AFF8-41FD-8E24-BA908DF475AC}" destId="{2828D8B1-4BF5-43E1-A294-690EE0978C52}" srcOrd="0" destOrd="0" parTransId="{3BD8B9C9-61A0-4B51-B0D6-7392989B3E25}" sibTransId="{49EA0D50-9492-43ED-8C9C-8439AD75445A}"/>
    <dgm:cxn modelId="{F5B7E41D-6918-4820-B113-59FFFCFD759D}" type="presOf" srcId="{2828D8B1-4BF5-43E1-A294-690EE0978C52}" destId="{A726C4FF-E38C-4ED2-BEF0-AF73DCD15FC8}" srcOrd="0" destOrd="0" presId="urn:microsoft.com/office/officeart/2005/8/layout/pList1"/>
    <dgm:cxn modelId="{EA01A13F-1973-4B4D-B00F-B5BD7B20504B}" type="presOf" srcId="{49EA0D50-9492-43ED-8C9C-8439AD75445A}" destId="{EA8BC343-DB46-4EFF-9D63-A257380BE981}" srcOrd="0" destOrd="0" presId="urn:microsoft.com/office/officeart/2005/8/layout/pList1"/>
    <dgm:cxn modelId="{5F36D240-2915-4C93-B812-F6B1881690BC}" type="presOf" srcId="{9ACEBCA8-AC68-4A47-82E0-6E24DAA10EA3}" destId="{81E2109A-ACFD-419A-84F8-42439D234748}" srcOrd="0" destOrd="0" presId="urn:microsoft.com/office/officeart/2005/8/layout/pList1"/>
    <dgm:cxn modelId="{5F197544-74C8-4C30-AD4B-41CE3A0F4768}" srcId="{2963189A-AFF8-41FD-8E24-BA908DF475AC}" destId="{9ACEBCA8-AC68-4A47-82E0-6E24DAA10EA3}" srcOrd="1" destOrd="0" parTransId="{EB9A57A5-5CE5-41A0-A51D-02D8C76F9A17}" sibTransId="{DEC1AF43-8A32-4020-AE84-CCD2C5C53D05}"/>
    <dgm:cxn modelId="{0288914B-6F74-460E-BF46-ACF52B27123B}" srcId="{2963189A-AFF8-41FD-8E24-BA908DF475AC}" destId="{ECB1EBFC-8441-408E-BA01-FE9AB87DE515}" srcOrd="3" destOrd="0" parTransId="{F37B4073-A4F0-4BF8-9812-5B4DADBAB347}" sibTransId="{40E85E9D-7F80-40BF-9AA5-4A3FFFE90885}"/>
    <dgm:cxn modelId="{90E4B959-F9AD-47F0-A410-69381793DA2B}" type="presOf" srcId="{2963189A-AFF8-41FD-8E24-BA908DF475AC}" destId="{24FF4595-138A-4E3D-B1BE-BAF31441DC34}" srcOrd="0" destOrd="0" presId="urn:microsoft.com/office/officeart/2005/8/layout/pList1"/>
    <dgm:cxn modelId="{300A6B81-B845-475D-AD59-A8C3DFFD448E}" type="presOf" srcId="{DEC1AF43-8A32-4020-AE84-CCD2C5C53D05}" destId="{E73778FD-9ED8-4A9C-8242-FAFC698E10F2}" srcOrd="0" destOrd="0" presId="urn:microsoft.com/office/officeart/2005/8/layout/pList1"/>
    <dgm:cxn modelId="{3A8B8B89-C627-46CC-A799-D8202C1E71F1}" type="presOf" srcId="{D9411350-649E-41C0-A732-A03448FC01B2}" destId="{09C54F20-8C5B-4B88-AC4F-52044FB16D9C}" srcOrd="0" destOrd="0" presId="urn:microsoft.com/office/officeart/2005/8/layout/pList1"/>
    <dgm:cxn modelId="{E200809C-6801-48C4-8C07-E1DF8E0C451A}" type="presOf" srcId="{F4D1FEC1-DC07-4C5A-BF86-B4789CFAB7EB}" destId="{A117717F-20B0-4F75-96A3-E4414E34C04F}" srcOrd="0" destOrd="0" presId="urn:microsoft.com/office/officeart/2005/8/layout/pList1"/>
    <dgm:cxn modelId="{EEBFA69E-BF72-4126-84C5-A14A6A7803A5}" type="presOf" srcId="{ECB1EBFC-8441-408E-BA01-FE9AB87DE515}" destId="{35D0B983-1B5D-4C88-8C71-38BDAB008013}" srcOrd="0" destOrd="0" presId="urn:microsoft.com/office/officeart/2005/8/layout/pList1"/>
    <dgm:cxn modelId="{9457A0D0-2BE5-4473-BEBC-C7D5760EAD88}" srcId="{2963189A-AFF8-41FD-8E24-BA908DF475AC}" destId="{D9411350-649E-41C0-A732-A03448FC01B2}" srcOrd="2" destOrd="0" parTransId="{FE73A192-CA76-45C5-B4F6-65222E848F12}" sibTransId="{F4D1FEC1-DC07-4C5A-BF86-B4789CFAB7EB}"/>
    <dgm:cxn modelId="{77ABF86F-1975-4FA3-8D50-AB2728150862}" type="presParOf" srcId="{24FF4595-138A-4E3D-B1BE-BAF31441DC34}" destId="{B14B0B99-A6E7-4C83-B07E-268B87D7BEFE}" srcOrd="0" destOrd="0" presId="urn:microsoft.com/office/officeart/2005/8/layout/pList1"/>
    <dgm:cxn modelId="{E2B3412C-5C49-48C4-8B1C-BC563DEE748A}" type="presParOf" srcId="{B14B0B99-A6E7-4C83-B07E-268B87D7BEFE}" destId="{5DD8DC2F-8D7D-4A63-8069-CF841E11C046}" srcOrd="0" destOrd="0" presId="urn:microsoft.com/office/officeart/2005/8/layout/pList1"/>
    <dgm:cxn modelId="{DCD45B14-A37D-4E7E-BBD8-7A35D8788678}" type="presParOf" srcId="{B14B0B99-A6E7-4C83-B07E-268B87D7BEFE}" destId="{A726C4FF-E38C-4ED2-BEF0-AF73DCD15FC8}" srcOrd="1" destOrd="0" presId="urn:microsoft.com/office/officeart/2005/8/layout/pList1"/>
    <dgm:cxn modelId="{60C60C7F-CFBE-4410-9590-D900C2B0AE21}" type="presParOf" srcId="{24FF4595-138A-4E3D-B1BE-BAF31441DC34}" destId="{EA8BC343-DB46-4EFF-9D63-A257380BE981}" srcOrd="1" destOrd="0" presId="urn:microsoft.com/office/officeart/2005/8/layout/pList1"/>
    <dgm:cxn modelId="{D64F3B4D-B371-4120-9E24-5A475DB8D1F7}" type="presParOf" srcId="{24FF4595-138A-4E3D-B1BE-BAF31441DC34}" destId="{B6537573-F242-4148-AB0C-E2F2CDD0C7FF}" srcOrd="2" destOrd="0" presId="urn:microsoft.com/office/officeart/2005/8/layout/pList1"/>
    <dgm:cxn modelId="{3FB1B44D-C9AB-4D52-98D2-9C11D463308D}" type="presParOf" srcId="{B6537573-F242-4148-AB0C-E2F2CDD0C7FF}" destId="{1A47FD42-C842-49A9-B039-0430C91F4A46}" srcOrd="0" destOrd="0" presId="urn:microsoft.com/office/officeart/2005/8/layout/pList1"/>
    <dgm:cxn modelId="{CB13BE55-506A-41D1-A9E0-CBC3AD04206B}" type="presParOf" srcId="{B6537573-F242-4148-AB0C-E2F2CDD0C7FF}" destId="{81E2109A-ACFD-419A-84F8-42439D234748}" srcOrd="1" destOrd="0" presId="urn:microsoft.com/office/officeart/2005/8/layout/pList1"/>
    <dgm:cxn modelId="{C29D0B04-E109-4625-A893-C9A15CE54B3D}" type="presParOf" srcId="{24FF4595-138A-4E3D-B1BE-BAF31441DC34}" destId="{E73778FD-9ED8-4A9C-8242-FAFC698E10F2}" srcOrd="3" destOrd="0" presId="urn:microsoft.com/office/officeart/2005/8/layout/pList1"/>
    <dgm:cxn modelId="{4A60774D-FFBA-4764-9020-705DD7F6B33C}" type="presParOf" srcId="{24FF4595-138A-4E3D-B1BE-BAF31441DC34}" destId="{063DC7F1-8798-40FA-9D18-B085D181C4CA}" srcOrd="4" destOrd="0" presId="urn:microsoft.com/office/officeart/2005/8/layout/pList1"/>
    <dgm:cxn modelId="{5E7A72DD-3E65-455B-8204-CFF09E287E01}" type="presParOf" srcId="{063DC7F1-8798-40FA-9D18-B085D181C4CA}" destId="{BD649ABA-830C-4396-8EC6-1C5876EB365F}" srcOrd="0" destOrd="0" presId="urn:microsoft.com/office/officeart/2005/8/layout/pList1"/>
    <dgm:cxn modelId="{7233BC14-DEB6-4C3A-831D-4067A36B186B}" type="presParOf" srcId="{063DC7F1-8798-40FA-9D18-B085D181C4CA}" destId="{09C54F20-8C5B-4B88-AC4F-52044FB16D9C}" srcOrd="1" destOrd="0" presId="urn:microsoft.com/office/officeart/2005/8/layout/pList1"/>
    <dgm:cxn modelId="{1D634244-A6D8-4A50-886C-ABB5C57D9D0C}" type="presParOf" srcId="{24FF4595-138A-4E3D-B1BE-BAF31441DC34}" destId="{A117717F-20B0-4F75-96A3-E4414E34C04F}" srcOrd="5" destOrd="0" presId="urn:microsoft.com/office/officeart/2005/8/layout/pList1"/>
    <dgm:cxn modelId="{F001DFC5-4859-4294-AB29-7AA0B6B2A0DE}" type="presParOf" srcId="{24FF4595-138A-4E3D-B1BE-BAF31441DC34}" destId="{63D4448A-37DE-41FF-86A1-1227430E8226}" srcOrd="6" destOrd="0" presId="urn:microsoft.com/office/officeart/2005/8/layout/pList1"/>
    <dgm:cxn modelId="{759AE743-AF14-423E-A8A9-62C144B00EEC}" type="presParOf" srcId="{63D4448A-37DE-41FF-86A1-1227430E8226}" destId="{A98FBE5A-9C3A-49D5-9AF2-DD4A1A2305ED}" srcOrd="0" destOrd="0" presId="urn:microsoft.com/office/officeart/2005/8/layout/pList1"/>
    <dgm:cxn modelId="{E2B6496E-EA09-41D9-B87F-73E7815A4787}" type="presParOf" srcId="{63D4448A-37DE-41FF-86A1-1227430E8226}" destId="{35D0B983-1B5D-4C88-8C71-38BDAB00801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8DC2F-8D7D-4A63-8069-CF841E11C046}">
      <dsp:nvSpPr>
        <dsp:cNvPr id="0" name=""/>
        <dsp:cNvSpPr/>
      </dsp:nvSpPr>
      <dsp:spPr>
        <a:xfrm>
          <a:off x="5133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6C4FF-E38C-4ED2-BEF0-AF73DCD15FC8}">
      <dsp:nvSpPr>
        <dsp:cNvPr id="0" name=""/>
        <dsp:cNvSpPr/>
      </dsp:nvSpPr>
      <dsp:spPr>
        <a:xfrm>
          <a:off x="5133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Word</a:t>
          </a:r>
          <a:endParaRPr lang="de-AT" sz="3300" kern="1200" dirty="0"/>
        </a:p>
      </dsp:txBody>
      <dsp:txXfrm>
        <a:off x="5133" y="2564110"/>
        <a:ext cx="2443028" cy="906363"/>
      </dsp:txXfrm>
    </dsp:sp>
    <dsp:sp modelId="{1A47FD42-C842-49A9-B039-0430C91F4A46}">
      <dsp:nvSpPr>
        <dsp:cNvPr id="0" name=""/>
        <dsp:cNvSpPr/>
      </dsp:nvSpPr>
      <dsp:spPr>
        <a:xfrm>
          <a:off x="2692568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2109A-ACFD-419A-84F8-42439D234748}">
      <dsp:nvSpPr>
        <dsp:cNvPr id="0" name=""/>
        <dsp:cNvSpPr/>
      </dsp:nvSpPr>
      <dsp:spPr>
        <a:xfrm>
          <a:off x="2692568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Excel</a:t>
          </a:r>
          <a:endParaRPr lang="de-AT" sz="3300" kern="1200" dirty="0"/>
        </a:p>
      </dsp:txBody>
      <dsp:txXfrm>
        <a:off x="2692568" y="2564110"/>
        <a:ext cx="2443028" cy="906363"/>
      </dsp:txXfrm>
    </dsp:sp>
    <dsp:sp modelId="{BD649ABA-830C-4396-8EC6-1C5876EB365F}">
      <dsp:nvSpPr>
        <dsp:cNvPr id="0" name=""/>
        <dsp:cNvSpPr/>
      </dsp:nvSpPr>
      <dsp:spPr>
        <a:xfrm>
          <a:off x="5380002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54F20-8C5B-4B88-AC4F-52044FB16D9C}">
      <dsp:nvSpPr>
        <dsp:cNvPr id="0" name=""/>
        <dsp:cNvSpPr/>
      </dsp:nvSpPr>
      <dsp:spPr>
        <a:xfrm>
          <a:off x="5380002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PowerPoint</a:t>
          </a:r>
          <a:endParaRPr lang="de-AT" sz="3300" kern="1200" dirty="0"/>
        </a:p>
      </dsp:txBody>
      <dsp:txXfrm>
        <a:off x="5380002" y="2564110"/>
        <a:ext cx="2443028" cy="906363"/>
      </dsp:txXfrm>
    </dsp:sp>
    <dsp:sp modelId="{A98FBE5A-9C3A-49D5-9AF2-DD4A1A2305ED}">
      <dsp:nvSpPr>
        <dsp:cNvPr id="0" name=""/>
        <dsp:cNvSpPr/>
      </dsp:nvSpPr>
      <dsp:spPr>
        <a:xfrm>
          <a:off x="8067437" y="880863"/>
          <a:ext cx="2443028" cy="1683246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B983-1B5D-4C88-8C71-38BDAB008013}">
      <dsp:nvSpPr>
        <dsp:cNvPr id="0" name=""/>
        <dsp:cNvSpPr/>
      </dsp:nvSpPr>
      <dsp:spPr>
        <a:xfrm>
          <a:off x="8067437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34696" rIns="234696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Outlook</a:t>
          </a:r>
          <a:endParaRPr lang="de-AT" sz="3300" kern="1200" dirty="0"/>
        </a:p>
      </dsp:txBody>
      <dsp:txXfrm>
        <a:off x="8067437" y="2564110"/>
        <a:ext cx="2443028" cy="90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42E15-7FC4-2A87-800E-E9AA873E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Inhalte lernen wir?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1344EC2-DCE4-B9F2-3E73-2FAC0FDD6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66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04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- Textverarbeitung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Textformatierung</a:t>
            </a:r>
          </a:p>
          <a:p>
            <a:r>
              <a:rPr lang="de-DE" dirty="0"/>
              <a:t>Absatzformatierung</a:t>
            </a:r>
          </a:p>
          <a:p>
            <a:r>
              <a:rPr lang="de-DE" dirty="0"/>
              <a:t>Tabellen</a:t>
            </a:r>
          </a:p>
          <a:p>
            <a:r>
              <a:rPr lang="de-DE" dirty="0"/>
              <a:t>Rahmen &amp; Schattierung</a:t>
            </a:r>
          </a:p>
          <a:p>
            <a:r>
              <a:rPr lang="de-DE" dirty="0"/>
              <a:t>Kopf- und Fußzeile</a:t>
            </a:r>
          </a:p>
          <a:p>
            <a:r>
              <a:rPr lang="de-DE" dirty="0"/>
              <a:t>Serienbrief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Tabellenkalkulation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de-DE" dirty="0"/>
              <a:t>Mauszeiger kennenlernen</a:t>
            </a:r>
          </a:p>
          <a:p>
            <a:r>
              <a:rPr lang="de-DE" dirty="0"/>
              <a:t>Grundrechenarten (+ - * /)</a:t>
            </a:r>
          </a:p>
          <a:p>
            <a:r>
              <a:rPr lang="de-DE" dirty="0"/>
              <a:t>Hauptfunktionen</a:t>
            </a:r>
          </a:p>
          <a:p>
            <a:pPr lvl="1"/>
            <a:r>
              <a:rPr lang="de-DE" sz="2000" dirty="0"/>
              <a:t>Summe, Anzahl, Mittelwert, Max, Min</a:t>
            </a:r>
          </a:p>
          <a:p>
            <a:r>
              <a:rPr lang="de-DE" dirty="0"/>
              <a:t>weitere Funktionen</a:t>
            </a:r>
          </a:p>
        </p:txBody>
      </p:sp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</p:spTree>
    <p:extLst>
      <p:ext uri="{BB962C8B-B14F-4D97-AF65-F5344CB8AC3E}">
        <p14:creationId xmlns:p14="http://schemas.microsoft.com/office/powerpoint/2010/main" val="19684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PowerPoint - Präsentationsprogramm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Grundlagen zu Präsentationen</a:t>
            </a:r>
          </a:p>
          <a:p>
            <a:r>
              <a:rPr lang="de-DE" dirty="0"/>
              <a:t>Unterschiedliche Folienlayouts</a:t>
            </a:r>
          </a:p>
          <a:p>
            <a:r>
              <a:rPr lang="de-DE" dirty="0"/>
              <a:t>Layout: Titel &amp; Inhalt</a:t>
            </a:r>
          </a:p>
          <a:p>
            <a:pPr lvl="1"/>
            <a:r>
              <a:rPr lang="de-DE" dirty="0"/>
              <a:t>Aufzählungen</a:t>
            </a:r>
          </a:p>
          <a:p>
            <a:pPr lvl="1"/>
            <a:r>
              <a:rPr lang="de-DE" dirty="0"/>
              <a:t>Bilder</a:t>
            </a:r>
          </a:p>
          <a:p>
            <a:pPr lvl="1"/>
            <a:r>
              <a:rPr lang="de-DE" dirty="0"/>
              <a:t>SmartArt-Grafiken</a:t>
            </a:r>
          </a:p>
          <a:p>
            <a:r>
              <a:rPr lang="de-DE" dirty="0"/>
              <a:t>Ansichten &amp; Druckeinstellungen</a:t>
            </a:r>
          </a:p>
        </p:txBody>
      </p:sp>
      <p:pic>
        <p:nvPicPr>
          <p:cNvPr id="8" name="Inhaltsplatzhalter 7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77374330-1A68-E353-7BFE-63C828EC8AF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25" y="2585421"/>
            <a:ext cx="2806349" cy="2831746"/>
          </a:xfrm>
        </p:spPr>
      </p:pic>
    </p:spTree>
    <p:extLst>
      <p:ext uri="{BB962C8B-B14F-4D97-AF65-F5344CB8AC3E}">
        <p14:creationId xmlns:p14="http://schemas.microsoft.com/office/powerpoint/2010/main" val="244741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Outlook – E-Mail 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Theorie</a:t>
            </a:r>
          </a:p>
          <a:p>
            <a:r>
              <a:rPr lang="de-DE" dirty="0"/>
              <a:t>An, CC, BCC</a:t>
            </a:r>
          </a:p>
          <a:p>
            <a:r>
              <a:rPr lang="de-DE" dirty="0"/>
              <a:t>Kontakte &amp; Verteilerliste</a:t>
            </a:r>
          </a:p>
          <a:p>
            <a:r>
              <a:rPr lang="de-DE" dirty="0"/>
              <a:t>Betreff &amp; Priorität</a:t>
            </a:r>
          </a:p>
          <a:p>
            <a:r>
              <a:rPr lang="de-DE" dirty="0"/>
              <a:t>E-Mail Anhänge</a:t>
            </a:r>
          </a:p>
          <a:p>
            <a:r>
              <a:rPr lang="de-DE" dirty="0"/>
              <a:t>Signaturen</a:t>
            </a:r>
          </a:p>
        </p:txBody>
      </p:sp>
      <p:pic>
        <p:nvPicPr>
          <p:cNvPr id="7" name="Inhaltsplatzhalter 6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5EC7ACD6-784E-F38D-5816-81998D8C63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27" y="2585421"/>
            <a:ext cx="2831746" cy="2831746"/>
          </a:xfrm>
        </p:spPr>
      </p:pic>
    </p:spTree>
    <p:extLst>
      <p:ext uri="{BB962C8B-B14F-4D97-AF65-F5344CB8AC3E}">
        <p14:creationId xmlns:p14="http://schemas.microsoft.com/office/powerpoint/2010/main" val="387196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33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Welche Inhalte lernen wir?</vt:lpstr>
      <vt:lpstr>Word - Textverarbeitung</vt:lpstr>
      <vt:lpstr>Excel - Tabellenkalkulation</vt:lpstr>
      <vt:lpstr>PowerPoint - Präsentationsprogramm</vt:lpstr>
      <vt:lpstr>Outlook – E-Mail Programm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3</cp:revision>
  <dcterms:created xsi:type="dcterms:W3CDTF">2024-07-06T12:38:35Z</dcterms:created>
  <dcterms:modified xsi:type="dcterms:W3CDTF">2024-07-20T10:15:49Z</dcterms:modified>
</cp:coreProperties>
</file>